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2" r:id="rId8"/>
    <p:sldId id="263" r:id="rId9"/>
    <p:sldId id="268" r:id="rId10"/>
    <p:sldId id="267" r:id="rId11"/>
    <p:sldId id="264" r:id="rId12"/>
    <p:sldId id="270" r:id="rId13"/>
    <p:sldId id="271" r:id="rId14"/>
    <p:sldId id="272" r:id="rId15"/>
    <p:sldId id="274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>
      <p:cViewPr>
        <p:scale>
          <a:sx n="59" d="100"/>
          <a:sy n="59" d="100"/>
        </p:scale>
        <p:origin x="-1698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40BC3-6E5C-4348-B803-B70D30A752E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1BC2E-7114-41CC-84DD-374A16AB8C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40BC3-6E5C-4348-B803-B70D30A752E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1BC2E-7114-41CC-84DD-374A16AB8C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40BC3-6E5C-4348-B803-B70D30A752E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1BC2E-7114-41CC-84DD-374A16AB8C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40BC3-6E5C-4348-B803-B70D30A752E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1BC2E-7114-41CC-84DD-374A16AB8C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40BC3-6E5C-4348-B803-B70D30A752E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1BC2E-7114-41CC-84DD-374A16AB8C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40BC3-6E5C-4348-B803-B70D30A752E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1BC2E-7114-41CC-84DD-374A16AB8C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40BC3-6E5C-4348-B803-B70D30A752E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1BC2E-7114-41CC-84DD-374A16AB8C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40BC3-6E5C-4348-B803-B70D30A752E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1BC2E-7114-41CC-84DD-374A16AB8C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40BC3-6E5C-4348-B803-B70D30A752E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C61BC2E-7114-41CC-84DD-374A16AB8CC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40BC3-6E5C-4348-B803-B70D30A752E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1BC2E-7114-41CC-84DD-374A16AB8C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40BC3-6E5C-4348-B803-B70D30A752E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1BC2E-7114-41CC-84DD-374A16AB8C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40BC3-6E5C-4348-B803-B70D30A752E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C61BC2E-7114-41CC-84DD-374A16AB8CC1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463383" cy="3600400"/>
          </a:xfrm>
        </p:spPr>
        <p:txBody>
          <a:bodyPr/>
          <a:lstStyle/>
          <a:p>
            <a:pPr algn="ctr"/>
            <a:r>
              <a:rPr lang="ru-RU" sz="4400" dirty="0" smtClean="0"/>
              <a:t>Родительское организационное собрание во второй младшей группе</a:t>
            </a:r>
            <a:br>
              <a:rPr lang="ru-RU" sz="4400" dirty="0" smtClean="0"/>
            </a:br>
            <a:r>
              <a:rPr lang="ru-RU" sz="4400" dirty="0" smtClean="0"/>
              <a:t>«</a:t>
            </a:r>
            <a:r>
              <a:rPr lang="ru-RU" sz="4400" dirty="0" smtClean="0">
                <a:solidFill>
                  <a:srgbClr val="FF0000"/>
                </a:solidFill>
              </a:rPr>
              <a:t>ЯГОДКИ</a:t>
            </a:r>
            <a:r>
              <a:rPr lang="ru-RU" sz="4400" dirty="0" smtClean="0"/>
              <a:t>»</a:t>
            </a: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005064"/>
            <a:ext cx="3816424" cy="272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6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850904"/>
            <a:ext cx="7488832" cy="2007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i="1" dirty="0" smtClean="0">
                <a:solidFill>
                  <a:schemeClr val="tx1"/>
                </a:solidFill>
              </a:rPr>
              <a:t>Воспитатель группы: </a:t>
            </a:r>
            <a:br>
              <a:rPr lang="ru-RU" sz="2800" i="1" dirty="0" smtClean="0">
                <a:solidFill>
                  <a:schemeClr val="tx1"/>
                </a:solidFill>
              </a:rPr>
            </a:br>
            <a:r>
              <a:rPr lang="ru-RU" sz="3200" i="1" dirty="0" smtClean="0">
                <a:solidFill>
                  <a:schemeClr val="tx1"/>
                </a:solidFill>
              </a:rPr>
              <a:t/>
            </a:r>
            <a:br>
              <a:rPr lang="ru-RU" sz="3200" i="1" dirty="0" smtClean="0">
                <a:solidFill>
                  <a:schemeClr val="tx1"/>
                </a:solidFill>
              </a:rPr>
            </a:b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Хороших </a:t>
            </a:r>
            <a:r>
              <a:rPr lang="ru-RU" sz="3200" i="1" dirty="0">
                <a:solidFill>
                  <a:schemeClr val="accent1">
                    <a:lumMod val="75000"/>
                  </a:schemeClr>
                </a:solidFill>
              </a:rPr>
              <a:t>Татьяна </a:t>
            </a: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Анатольевна</a:t>
            </a:r>
            <a:b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i="1" dirty="0"/>
              <a:t/>
            </a:r>
            <a:br>
              <a:rPr lang="ru-RU" sz="3200" i="1" dirty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endParaRPr lang="ru-RU" sz="3200" i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9" y="169916"/>
            <a:ext cx="3242939" cy="3907155"/>
          </a:xfrm>
        </p:spPr>
      </p:pic>
      <p:sp>
        <p:nvSpPr>
          <p:cNvPr id="7" name="TextBox 6"/>
          <p:cNvSpPr txBox="1"/>
          <p:nvPr/>
        </p:nvSpPr>
        <p:spPr>
          <a:xfrm>
            <a:off x="3635896" y="1421818"/>
            <a:ext cx="51654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              МКДОУ «Большемуртинский </a:t>
            </a:r>
            <a:r>
              <a:rPr lang="ru-RU" sz="3600" b="1" i="1" dirty="0">
                <a:solidFill>
                  <a:schemeClr val="accent1">
                    <a:lumMod val="75000"/>
                  </a:schemeClr>
                </a:solidFill>
              </a:rPr>
              <a:t>детский </a:t>
            </a: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сад  № 1»</a:t>
            </a:r>
          </a:p>
        </p:txBody>
      </p:sp>
    </p:spTree>
    <p:extLst>
      <p:ext uri="{BB962C8B-B14F-4D97-AF65-F5344CB8AC3E}">
        <p14:creationId xmlns:p14="http://schemas.microsoft.com/office/powerpoint/2010/main" val="253786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523127" cy="862032"/>
          </a:xfrm>
        </p:spPr>
        <p:txBody>
          <a:bodyPr/>
          <a:lstStyle/>
          <a:p>
            <a:pPr algn="ctr"/>
            <a:r>
              <a:rPr lang="ru-RU" sz="3200" dirty="0">
                <a:effectLst/>
              </a:rPr>
              <a:t>Цели родительского собрания: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340768"/>
            <a:ext cx="7992888" cy="345638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sz="2400" dirty="0"/>
              <a:t>Заинтересовать родителей в совместной работе, </a:t>
            </a:r>
            <a:r>
              <a:rPr lang="ru-RU" sz="2400" dirty="0" smtClean="0"/>
              <a:t>привлечение </a:t>
            </a:r>
            <a:r>
              <a:rPr lang="ru-RU" sz="2400" dirty="0"/>
              <a:t>родителей к участию в воспитательном процессе;</a:t>
            </a:r>
          </a:p>
          <a:p>
            <a:pPr lvl="0"/>
            <a:r>
              <a:rPr lang="ru-RU" sz="2400" dirty="0"/>
              <a:t>Познакомить родителей с программой, задачами развития и воспитания детей;</a:t>
            </a:r>
          </a:p>
          <a:p>
            <a:pPr lvl="0"/>
            <a:r>
              <a:rPr lang="ru-RU" sz="2400" dirty="0"/>
              <a:t>Знакомство родителей между собой и с педагогами, воспитывающими ребёнка в дошкольном учреждении;</a:t>
            </a:r>
          </a:p>
          <a:p>
            <a:pPr lvl="0"/>
            <a:r>
              <a:rPr lang="ru-RU" sz="2400" dirty="0"/>
              <a:t>Создание эмоционально-положительного настроя на совместную работу, снятие барьеров в общении и переход к открытым, доверительным отношениям.</a:t>
            </a:r>
          </a:p>
          <a:p>
            <a:pPr marL="45720" lvl="0" indent="0">
              <a:buNone/>
            </a:pPr>
            <a:endParaRPr lang="ru-RU" sz="2400" b="1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243055"/>
            <a:ext cx="1841946" cy="261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0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48883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effectLst/>
              </a:rPr>
              <a:t>«От рождения до школы» </a:t>
            </a:r>
            <a:r>
              <a:rPr lang="ru-RU" sz="3600" dirty="0">
                <a:effectLst/>
              </a:rPr>
              <a:t>под редакцией </a:t>
            </a:r>
            <a:r>
              <a:rPr lang="ru-RU" sz="3600" dirty="0" smtClean="0">
                <a:effectLst/>
              </a:rPr>
              <a:t>Васильевой.</a:t>
            </a:r>
            <a:r>
              <a:rPr lang="ru-RU" sz="3600" dirty="0">
                <a:effectLst/>
              </a:rPr>
              <a:t/>
            </a:r>
            <a:br>
              <a:rPr lang="ru-RU" sz="3600" dirty="0">
                <a:effectLst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50173" y="1520788"/>
            <a:ext cx="5891286" cy="453650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u="sng" dirty="0">
                <a:solidFill>
                  <a:srgbClr val="FF0000"/>
                </a:solidFill>
              </a:rPr>
              <a:t>Основные цели программы</a:t>
            </a:r>
            <a:r>
              <a:rPr lang="ru-RU" dirty="0"/>
              <a:t>: обеспечение ребенку возможности радостно и содержательно проживать дошкольные годы; обеспечение охраны и укрепления его здоровья (как физического, так и психического); всестороннее и своевременное психическое развитие; формирование активного и бережно-уважительного отношения к окружающему миру; приобщение к основным сферам человеческой культуры (труду, знаниям, искусству, морали).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16832"/>
            <a:ext cx="2980505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108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-315416"/>
            <a:ext cx="6512511" cy="1143000"/>
          </a:xfrm>
        </p:spPr>
        <p:txBody>
          <a:bodyPr/>
          <a:lstStyle/>
          <a:p>
            <a:pPr algn="ctr"/>
            <a:r>
              <a:rPr lang="ru-RU" dirty="0">
                <a:effectLst/>
              </a:rPr>
              <a:t>Утренний прием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76672"/>
            <a:ext cx="2440424" cy="1996267"/>
          </a:xfrm>
        </p:spPr>
      </p:pic>
      <p:pic>
        <p:nvPicPr>
          <p:cNvPr id="3" name="Picture 2" descr="E:\DCIM\100OLYMP\PA10035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2" t="18911" r="6815" b="22571"/>
          <a:stretch/>
        </p:blipFill>
        <p:spPr bwMode="auto">
          <a:xfrm>
            <a:off x="16768" y="1036215"/>
            <a:ext cx="4915272" cy="462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E:\DCIM\100OLYMP\PA10035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6" t="20371" b="22963"/>
          <a:stretch/>
        </p:blipFill>
        <p:spPr bwMode="auto">
          <a:xfrm>
            <a:off x="4211960" y="2636912"/>
            <a:ext cx="4788024" cy="405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30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6512511" cy="1143000"/>
          </a:xfrm>
        </p:spPr>
        <p:txBody>
          <a:bodyPr/>
          <a:lstStyle/>
          <a:p>
            <a:pPr algn="ctr"/>
            <a:r>
              <a:rPr lang="ru-RU" sz="4400" dirty="0" smtClean="0">
                <a:effectLst/>
              </a:rPr>
              <a:t>утренняя гимнастика</a:t>
            </a:r>
            <a:endParaRPr lang="ru-RU" sz="4400" dirty="0"/>
          </a:p>
        </p:txBody>
      </p:sp>
      <p:pic>
        <p:nvPicPr>
          <p:cNvPr id="7171" name="Picture 3" descr="E:\DCIM\100OLYMP\PA11037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85"/>
          <a:stretch/>
        </p:blipFill>
        <p:spPr bwMode="auto">
          <a:xfrm>
            <a:off x="32592" y="1052736"/>
            <a:ext cx="4648267" cy="260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разное моё\работа 2016-2017\фото\октябрь 2016\image-0-02-05-a91ab121ae2e6f19db7c249733289e14d1d4ce130e64242b09250aa4fdc07d07-V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61" b="10756"/>
          <a:stretch/>
        </p:blipFill>
        <p:spPr bwMode="auto">
          <a:xfrm>
            <a:off x="4802411" y="908720"/>
            <a:ext cx="4328668" cy="579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разное моё\работа 2016-2017\фото\октябрь 2016\image-0-02-05-67179795dd6cdacb96be44175985bdd6b7b6522052adc9340daec44b56f755b8-V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26" b="33160"/>
          <a:stretch/>
        </p:blipFill>
        <p:spPr bwMode="auto">
          <a:xfrm>
            <a:off x="427912" y="3660930"/>
            <a:ext cx="3974265" cy="305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4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2923" y="-243408"/>
            <a:ext cx="6512511" cy="1143000"/>
          </a:xfrm>
        </p:spPr>
        <p:txBody>
          <a:bodyPr/>
          <a:lstStyle/>
          <a:p>
            <a:pPr algn="ctr"/>
            <a:r>
              <a:rPr lang="ru-RU" dirty="0" smtClean="0">
                <a:effectLst/>
              </a:rPr>
              <a:t>Завтрак</a:t>
            </a:r>
            <a:r>
              <a:rPr lang="ru-RU" dirty="0">
                <a:effectLst/>
              </a:rPr>
              <a:t>, обед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893" y="4873904"/>
            <a:ext cx="1800200" cy="1618885"/>
          </a:xfrm>
          <a:prstGeom prst="rect">
            <a:avLst/>
          </a:prstGeom>
        </p:spPr>
      </p:pic>
      <p:pic>
        <p:nvPicPr>
          <p:cNvPr id="2050" name="Picture 2" descr="E:\DCIM\100OLYMP\PA1003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92" y="1074871"/>
            <a:ext cx="4198187" cy="341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DCIM\100OLYMP\PA2004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699" y="1074870"/>
            <a:ext cx="4668010" cy="343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DCIM\100OLYMP\PA20040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/>
          <a:stretch/>
        </p:blipFill>
        <p:spPr bwMode="auto">
          <a:xfrm>
            <a:off x="2699792" y="4330494"/>
            <a:ext cx="4011912" cy="252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63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512511" cy="1143000"/>
          </a:xfrm>
        </p:spPr>
        <p:txBody>
          <a:bodyPr/>
          <a:lstStyle/>
          <a:p>
            <a:pPr algn="ctr"/>
            <a:r>
              <a:rPr lang="ru-RU" dirty="0">
                <a:effectLst/>
              </a:rPr>
              <a:t>Конструирование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137" y="4005064"/>
            <a:ext cx="2058912" cy="2654913"/>
          </a:xfrm>
          <a:prstGeom prst="rect">
            <a:avLst/>
          </a:prstGeom>
        </p:spPr>
      </p:pic>
      <p:pic>
        <p:nvPicPr>
          <p:cNvPr id="6146" name="Picture 2" descr="E:\DCIM\100OLYMP\PA10037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1" r="6435"/>
          <a:stretch/>
        </p:blipFill>
        <p:spPr bwMode="auto">
          <a:xfrm>
            <a:off x="323528" y="1700808"/>
            <a:ext cx="3236938" cy="3029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:\DCIM\100OLYMP\PA10037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7" t="19649" r="6141"/>
          <a:stretch/>
        </p:blipFill>
        <p:spPr bwMode="auto">
          <a:xfrm>
            <a:off x="5004048" y="1700808"/>
            <a:ext cx="3752681" cy="294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93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8242" y="-450304"/>
            <a:ext cx="8280920" cy="1143000"/>
          </a:xfrm>
        </p:spPr>
        <p:txBody>
          <a:bodyPr/>
          <a:lstStyle/>
          <a:p>
            <a:pPr algn="ctr"/>
            <a:r>
              <a:rPr lang="ru-RU" sz="4000" dirty="0" smtClean="0"/>
              <a:t>ЗАНЯТИЯ:</a:t>
            </a:r>
            <a:endParaRPr lang="ru-RU" sz="4000" dirty="0"/>
          </a:p>
        </p:txBody>
      </p:sp>
      <p:sp>
        <p:nvSpPr>
          <p:cNvPr id="20" name="Солнце 19"/>
          <p:cNvSpPr/>
          <p:nvPr/>
        </p:nvSpPr>
        <p:spPr>
          <a:xfrm>
            <a:off x="8163529" y="5882323"/>
            <a:ext cx="560531" cy="585107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лыбающееся лицо 20"/>
          <p:cNvSpPr/>
          <p:nvPr/>
        </p:nvSpPr>
        <p:spPr>
          <a:xfrm>
            <a:off x="8298425" y="6028599"/>
            <a:ext cx="290737" cy="29255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E:\DCIM\100OLYMP\PA1003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47" y="692696"/>
            <a:ext cx="4187957" cy="311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DCIM\100OLYMP\PA03034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 r="11493"/>
          <a:stretch/>
        </p:blipFill>
        <p:spPr bwMode="auto">
          <a:xfrm>
            <a:off x="4733543" y="692696"/>
            <a:ext cx="4272807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DCIM\100OLYMP\P801020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17407"/>
          <a:stretch/>
        </p:blipFill>
        <p:spPr bwMode="auto">
          <a:xfrm>
            <a:off x="284526" y="3949195"/>
            <a:ext cx="415579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DCIM\100OLYMP\PA12039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15332"/>
          <a:stretch/>
        </p:blipFill>
        <p:spPr bwMode="auto">
          <a:xfrm>
            <a:off x="4718082" y="3949195"/>
            <a:ext cx="4272807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4891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0163" y="260648"/>
            <a:ext cx="6512511" cy="1143000"/>
          </a:xfrm>
        </p:spPr>
        <p:txBody>
          <a:bodyPr/>
          <a:lstStyle/>
          <a:p>
            <a:r>
              <a:rPr lang="ru-RU" dirty="0" smtClean="0"/>
              <a:t>Прогулка</a:t>
            </a:r>
            <a:endParaRPr lang="ru-RU" dirty="0"/>
          </a:p>
        </p:txBody>
      </p:sp>
      <p:pic>
        <p:nvPicPr>
          <p:cNvPr id="1026" name="Picture 2" descr="C:\Users\user\Pictures\анимашки\deti-2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25888"/>
            <a:ext cx="302433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:\DCIM\100OLYMP\PA10036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6" t="15185" r="11111"/>
          <a:stretch/>
        </p:blipFill>
        <p:spPr bwMode="auto">
          <a:xfrm>
            <a:off x="395536" y="273746"/>
            <a:ext cx="4328146" cy="35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DCIM\100OLYMP\PA10036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8148"/>
          <a:stretch/>
        </p:blipFill>
        <p:spPr bwMode="auto">
          <a:xfrm>
            <a:off x="4067944" y="3104494"/>
            <a:ext cx="4752528" cy="374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9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Сон. </a:t>
            </a:r>
            <a:r>
              <a:rPr lang="ru-RU" sz="3600" dirty="0">
                <a:effectLst/>
              </a:rPr>
              <a:t>После </a:t>
            </a:r>
            <a:r>
              <a:rPr lang="ru-RU" sz="3600" dirty="0" smtClean="0">
                <a:effectLst/>
              </a:rPr>
              <a:t>сна 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5" name="Picture 5" descr="E:\DCIM\100OLYMP\PA11038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2" b="7736"/>
          <a:stretch/>
        </p:blipFill>
        <p:spPr bwMode="auto">
          <a:xfrm>
            <a:off x="61995" y="864467"/>
            <a:ext cx="3939902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E:\DCIM\100OLYMP\PA10036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85" b="8518"/>
          <a:stretch/>
        </p:blipFill>
        <p:spPr bwMode="auto">
          <a:xfrm>
            <a:off x="3779911" y="1267431"/>
            <a:ext cx="5142103" cy="255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E:\DCIM\100OLYMP\PA1103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651" y="3923698"/>
            <a:ext cx="3779912" cy="283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E:\DCIM\100OLYMP\PA11038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8" r="14530"/>
          <a:stretch/>
        </p:blipFill>
        <p:spPr bwMode="auto">
          <a:xfrm>
            <a:off x="1760489" y="3923698"/>
            <a:ext cx="3579162" cy="279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6664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640960" cy="1152128"/>
          </a:xfrm>
        </p:spPr>
        <p:txBody>
          <a:bodyPr/>
          <a:lstStyle/>
          <a:p>
            <a:pPr algn="ctr"/>
            <a:r>
              <a:rPr lang="ru-RU" dirty="0" smtClean="0"/>
              <a:t>Итог родительского собрания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06225" y="1916832"/>
            <a:ext cx="5970494" cy="3456384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Знакомство родителей между собой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 помощью игры «Снежный ком»</a:t>
            </a:r>
          </a:p>
          <a:p>
            <a:endParaRPr lang="ru-RU" dirty="0"/>
          </a:p>
        </p:txBody>
      </p:sp>
      <p:pic>
        <p:nvPicPr>
          <p:cNvPr id="1026" name="Picture 2" descr="D:\разное моё\работа 2016-2017\фото\октябрь 2016\собрание 21.10.2016\PA2104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068960"/>
            <a:ext cx="489654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243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064896" cy="824304"/>
          </a:xfrm>
        </p:spPr>
        <p:txBody>
          <a:bodyPr/>
          <a:lstStyle/>
          <a:p>
            <a:pPr algn="ctr"/>
            <a:r>
              <a:rPr lang="ru-RU" dirty="0" smtClean="0"/>
              <a:t>Правила нашей группы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75656" y="1772816"/>
            <a:ext cx="5970494" cy="83546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Рисунок «Цветочек»</a:t>
            </a:r>
            <a:endParaRPr lang="ru-RU" sz="2400" b="1" dirty="0"/>
          </a:p>
        </p:txBody>
      </p:sp>
      <p:pic>
        <p:nvPicPr>
          <p:cNvPr id="2050" name="Picture 2" descr="D:\разное моё\работа 2016-2017\фото\октябрь 2016\собрание 21.10.2016\PA2104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3995936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разное моё\работа 2016-2017\фото\октябрь 2016\собрание 21.10.2016\PA2104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852935"/>
            <a:ext cx="4211960" cy="298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754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5966666" cy="720080"/>
          </a:xfrm>
        </p:spPr>
        <p:txBody>
          <a:bodyPr/>
          <a:lstStyle/>
          <a:p>
            <a:pPr algn="ctr"/>
            <a:r>
              <a:rPr lang="ru-RU" dirty="0" smtClean="0"/>
              <a:t>Разминка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1268760"/>
            <a:ext cx="6264696" cy="83546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Пантомимическая разминка «Найди пару»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D:\разное моё\работа 2016-2017\фото\октябрь 2016\собрание 21.10.2016\PA2104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16832"/>
            <a:ext cx="5688632" cy="426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55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016" y="1124744"/>
            <a:ext cx="8568952" cy="864096"/>
          </a:xfrm>
        </p:spPr>
        <p:txBody>
          <a:bodyPr/>
          <a:lstStyle/>
          <a:p>
            <a:pPr algn="ctr"/>
            <a:r>
              <a:rPr lang="ru-RU" dirty="0" smtClean="0"/>
              <a:t>Знакомство с клубом «Молодые семьи»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30769" y="2204864"/>
            <a:ext cx="5970494" cy="83546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«Солнечная семья»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D:\разное моё\работа 2016-2017\фото\октябрь 2016\собрание 21.10.2016\PA2104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4139952" cy="310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разное моё\работа 2016-2017\фото\октябрь 2016\собрание 21.10.2016\PA2104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284984"/>
            <a:ext cx="4139952" cy="310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744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704856" cy="792088"/>
          </a:xfrm>
        </p:spPr>
        <p:txBody>
          <a:bodyPr/>
          <a:lstStyle/>
          <a:p>
            <a:pPr algn="ctr"/>
            <a:r>
              <a:rPr lang="ru-RU" dirty="0" smtClean="0"/>
              <a:t>Заключительная часть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47664" y="1412776"/>
            <a:ext cx="5970494" cy="83546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Игра «Связующая нить»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D:\разное моё\работа 2016-2017\фото\октябрь 2016\собрание 21.10.2016\PA2104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48880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разное моё\работа 2016-2017\фото\октябрь 2016\собрание 21.10.2016\PA2104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774" y="2348880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6090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593</TotalTime>
  <Words>210</Words>
  <Application>Microsoft Office PowerPoint</Application>
  <PresentationFormat>Экран (4:3)</PresentationFormat>
  <Paragraphs>28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Родительское организационное собрание во второй младшей группе «ЯГОДКИ»</vt:lpstr>
      <vt:lpstr>Воспитатель группы:   Хороших Татьяна Анатольевна   </vt:lpstr>
      <vt:lpstr>Цели родительского собрания:</vt:lpstr>
      <vt:lpstr>«От рождения до школы» под редакцией Васильевой. </vt:lpstr>
      <vt:lpstr>Утренний прием</vt:lpstr>
      <vt:lpstr>утренняя гимнастика</vt:lpstr>
      <vt:lpstr>Завтрак, обед</vt:lpstr>
      <vt:lpstr>Конструирование</vt:lpstr>
      <vt:lpstr>ЗАНЯТИЯ:</vt:lpstr>
      <vt:lpstr>Прогулка</vt:lpstr>
      <vt:lpstr>Сон. После сна </vt:lpstr>
      <vt:lpstr>Итог родительского собрания</vt:lpstr>
      <vt:lpstr>Правила нашей группы</vt:lpstr>
      <vt:lpstr>Разминка </vt:lpstr>
      <vt:lpstr>Знакомство с клубом «Молодые семьи»</vt:lpstr>
      <vt:lpstr>Заключительная часть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организационное собрание в младшей группе</dc:title>
  <dc:creator>user</dc:creator>
  <cp:lastModifiedBy>xor</cp:lastModifiedBy>
  <cp:revision>44</cp:revision>
  <dcterms:created xsi:type="dcterms:W3CDTF">2014-07-15T07:51:37Z</dcterms:created>
  <dcterms:modified xsi:type="dcterms:W3CDTF">2019-02-12T15:55:24Z</dcterms:modified>
</cp:coreProperties>
</file>